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78" r:id="rId5"/>
    <p:sldId id="274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E47E-E8BE-4477-BFCA-324420C69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FEE5D-9818-49A6-894F-FB4BEC848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9BC1D-6C53-4CF3-B2CF-62E3A80D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A1CE-8570-4D5B-8BD5-A061B478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E40DE-6876-4CC8-B375-103FCD06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1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277A8-DFB0-4EAF-92CD-FFE41E88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0CFBD-BFD3-4DD9-8A22-03F130FD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EFFBE-0A70-409E-B62D-C2557750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0B012-E967-4E7B-B743-7C38380F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CBD1B-D3A4-42BA-B3B6-845A4978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81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47268-E308-4893-8369-EF4F91D56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6D485-795E-44AA-9989-8A9F47547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4BDB5-9C84-4595-B4D4-A15AF724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3D09B-8F32-4F65-ADD7-619B238F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C69D8-74D7-46D5-BEDD-2A2B320D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94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EF27-5D0E-4FB4-88B8-2C7C5846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17F3-EB64-465C-97D4-89BF20648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6E260-3C95-43F6-A53B-E8740782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7566E-BC75-430E-ACCC-CC28D10F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75C9B-6463-48BB-86AD-358AACCB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29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67D2-D57F-46DC-8657-7668DE83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582C9-056D-4FB4-8DC0-98D17AE51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091E5-EAA1-4266-AF51-A48DF7D0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53E3C-05A3-4A23-8205-ADC7141A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119B9-9875-4215-AF76-55DBB572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26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2565-75BA-4312-ADE4-357A76AF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24A32-F636-4762-8EFA-958D82BC9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2F653-ABDA-4AEA-8A69-222A6E930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B62B5-D0EE-44C5-A45C-3172B349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F410E-809C-4282-8230-A0619E580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FDB92-9CBF-47EC-B74B-B71149F6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48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91C6-BB88-4678-9121-A4C4199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C720-81D6-4CA7-A729-BEF7AAB84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9D8AC-1E99-4D35-B6F6-B403DD110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F089B-79D2-4DC7-9C3A-16B8BFD52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DEF8C-C545-441F-AEFC-E3398DC9F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8C617-9A8D-44F4-90AF-5F80298D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ADC99-7A05-444F-A815-2C4A9CA2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AFC5A-7605-48B6-869B-507ED9A2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86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F6A7-1803-4687-97C8-10A1B3F1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19CAC-EA12-4C1C-A390-48D4FB3A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564DA-828A-4B0B-894D-EBD04A9B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3773F-86B1-4C7A-A415-EBC9C94A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36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349AD-63BC-4203-BCC1-E4183359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64AB9-CCB7-432F-BD22-2B5875FC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84E8D-FCB0-4388-9630-6B03878A4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5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F599-3AF0-464E-BEF1-965085CB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B133-1C14-4B10-A0A4-E971DC640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6E6B1-72F5-442D-9535-5C1AC45EA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A476B-F81A-4541-82EA-2DA17E3A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73E6A-4B38-458F-B86F-89E82EB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41269-DD17-49D3-BE5C-161AF4F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5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784A-8FC4-4966-9B6C-55199283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1E0783-8F6C-44A5-ADAA-F8EEE2360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C09E2-AF6C-4D7B-97FB-2C7AE4C5A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93646-971B-452E-B1E4-BB783084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35D67-544F-49F4-B33F-0B7BE4DE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BA07E-85BC-40F4-BD3C-0B4BC193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0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357EF-2DB8-4E4A-8F24-15F13CF0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08B0B-9ACB-4A94-8052-84F61FD5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FBB2-8DB2-4345-9DE8-202FD911F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322E-7BCA-49B8-AE11-918C556D4F2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4974D-00EC-40B9-B1FE-5845C5C0E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DEFBF-7417-415F-81BC-197DE1AAB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F9EE-87FD-478D-8621-E8A2F047B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62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FB778-8A32-4470-BD0C-872F6B066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anchor="b">
            <a:norm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Welcome to our school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B6EF01A-5A4A-4E96-9243-F63CD91991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F540BB68-4C26-4FD3-A69D-1CD801DFD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15" y="268726"/>
            <a:ext cx="8427396" cy="63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4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406">
            <a:extLst>
              <a:ext uri="{FF2B5EF4-FFF2-40B4-BE49-F238E27FC236}">
                <a16:creationId xmlns:a16="http://schemas.microsoft.com/office/drawing/2014/main" id="{41B163F6-A4F6-48AA-8AE3-7B23A694F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88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stown 1">
            <a:extLst>
              <a:ext uri="{FF2B5EF4-FFF2-40B4-BE49-F238E27FC236}">
                <a16:creationId xmlns:a16="http://schemas.microsoft.com/office/drawing/2014/main" id="{07872174-14B2-4683-8751-506CF9716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3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town2">
            <a:extLst>
              <a:ext uri="{FF2B5EF4-FFF2-40B4-BE49-F238E27FC236}">
                <a16:creationId xmlns:a16="http://schemas.microsoft.com/office/drawing/2014/main" id="{53BA5E66-6868-4A3D-8B02-09BD203B1F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4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4907">
            <a:extLst>
              <a:ext uri="{FF2B5EF4-FFF2-40B4-BE49-F238E27FC236}">
                <a16:creationId xmlns:a16="http://schemas.microsoft.com/office/drawing/2014/main" id="{E60187F2-6B1A-417A-AE6A-152A1F619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1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008">
            <a:extLst>
              <a:ext uri="{FF2B5EF4-FFF2-40B4-BE49-F238E27FC236}">
                <a16:creationId xmlns:a16="http://schemas.microsoft.com/office/drawing/2014/main" id="{15B35384-60FB-4BF7-8CC1-B81118225D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4609">
            <a:extLst>
              <a:ext uri="{FF2B5EF4-FFF2-40B4-BE49-F238E27FC236}">
                <a16:creationId xmlns:a16="http://schemas.microsoft.com/office/drawing/2014/main" id="{7778C4F6-0394-46A3-BAE1-8EBEF33189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0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4612">
            <a:extLst>
              <a:ext uri="{FF2B5EF4-FFF2-40B4-BE49-F238E27FC236}">
                <a16:creationId xmlns:a16="http://schemas.microsoft.com/office/drawing/2014/main" id="{EB2A1026-81AB-4092-A96D-AB012311A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4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4642">
            <a:extLst>
              <a:ext uri="{FF2B5EF4-FFF2-40B4-BE49-F238E27FC236}">
                <a16:creationId xmlns:a16="http://schemas.microsoft.com/office/drawing/2014/main" id="{D1D1A0F6-941F-4E31-8AD3-99DCC34082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4659">
            <a:extLst>
              <a:ext uri="{FF2B5EF4-FFF2-40B4-BE49-F238E27FC236}">
                <a16:creationId xmlns:a16="http://schemas.microsoft.com/office/drawing/2014/main" id="{1055634C-5C35-4107-96B1-097C96C453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ide1">
            <a:extLst>
              <a:ext uri="{FF2B5EF4-FFF2-40B4-BE49-F238E27FC236}">
                <a16:creationId xmlns:a16="http://schemas.microsoft.com/office/drawing/2014/main" id="{C23D0C1B-046F-4051-86D3-EFCC16FC90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1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042">
            <a:extLst>
              <a:ext uri="{FF2B5EF4-FFF2-40B4-BE49-F238E27FC236}">
                <a16:creationId xmlns:a16="http://schemas.microsoft.com/office/drawing/2014/main" id="{8B08E4C6-097C-4A31-8946-14C135FDFC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91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ide2">
            <a:extLst>
              <a:ext uri="{FF2B5EF4-FFF2-40B4-BE49-F238E27FC236}">
                <a16:creationId xmlns:a16="http://schemas.microsoft.com/office/drawing/2014/main" id="{E71C7020-184E-4A4E-BBD0-EFD8C8C079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6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ide3">
            <a:extLst>
              <a:ext uri="{FF2B5EF4-FFF2-40B4-BE49-F238E27FC236}">
                <a16:creationId xmlns:a16="http://schemas.microsoft.com/office/drawing/2014/main" id="{D7DED7CC-D43C-4F17-B408-7D2FD3440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7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048">
            <a:extLst>
              <a:ext uri="{FF2B5EF4-FFF2-40B4-BE49-F238E27FC236}">
                <a16:creationId xmlns:a16="http://schemas.microsoft.com/office/drawing/2014/main" id="{C885FABB-7A8B-4C07-94D6-2EDABA15B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6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355">
            <a:extLst>
              <a:ext uri="{FF2B5EF4-FFF2-40B4-BE49-F238E27FC236}">
                <a16:creationId xmlns:a16="http://schemas.microsoft.com/office/drawing/2014/main" id="{2F77A692-B62C-4E30-8A7E-E2421D6A2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8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4222">
            <a:extLst>
              <a:ext uri="{FF2B5EF4-FFF2-40B4-BE49-F238E27FC236}">
                <a16:creationId xmlns:a16="http://schemas.microsoft.com/office/drawing/2014/main" id="{AEAA8534-390C-41DC-A006-60BF35592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3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113">
            <a:extLst>
              <a:ext uri="{FF2B5EF4-FFF2-40B4-BE49-F238E27FC236}">
                <a16:creationId xmlns:a16="http://schemas.microsoft.com/office/drawing/2014/main" id="{8CA0C8C7-C7FC-4ABB-B33F-07664CC20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0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345">
            <a:extLst>
              <a:ext uri="{FF2B5EF4-FFF2-40B4-BE49-F238E27FC236}">
                <a16:creationId xmlns:a16="http://schemas.microsoft.com/office/drawing/2014/main" id="{431C94AB-EA2A-4F09-A352-E3D5CCA84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04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347">
            <a:extLst>
              <a:ext uri="{FF2B5EF4-FFF2-40B4-BE49-F238E27FC236}">
                <a16:creationId xmlns:a16="http://schemas.microsoft.com/office/drawing/2014/main" id="{A8A54935-28E2-4234-BC5E-96C790F42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28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0111_155355">
            <a:extLst>
              <a:ext uri="{FF2B5EF4-FFF2-40B4-BE49-F238E27FC236}">
                <a16:creationId xmlns:a16="http://schemas.microsoft.com/office/drawing/2014/main" id="{E7138CE8-265E-4928-9FC7-217BA867D2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121920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67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Welcome to our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school</dc:title>
  <dc:creator>J Fleming</dc:creator>
  <cp:lastModifiedBy>julianne fleming</cp:lastModifiedBy>
  <cp:revision>2</cp:revision>
  <dcterms:created xsi:type="dcterms:W3CDTF">2022-01-12T22:26:02Z</dcterms:created>
  <dcterms:modified xsi:type="dcterms:W3CDTF">2022-01-12T22:46:15Z</dcterms:modified>
</cp:coreProperties>
</file>